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18" r:id="rId2"/>
    <p:sldId id="319" r:id="rId3"/>
    <p:sldId id="320" r:id="rId4"/>
    <p:sldId id="321" r:id="rId5"/>
    <p:sldId id="322" r:id="rId6"/>
    <p:sldId id="323" r:id="rId7"/>
    <p:sldId id="390" r:id="rId8"/>
    <p:sldId id="391" r:id="rId9"/>
    <p:sldId id="392" r:id="rId10"/>
    <p:sldId id="393" r:id="rId11"/>
    <p:sldId id="400" r:id="rId12"/>
    <p:sldId id="39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-12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Third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Third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Third Grade ELAR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Third Grade ELAR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/ Writing Process. Students use elements of the writing process (planning, drafting, revising, editing, and publishing) to compose text</a:t>
            </a:r>
            <a:r>
              <a:rPr lang="en-US" dirty="0" smtClean="0"/>
              <a:t>. [</a:t>
            </a:r>
            <a:r>
              <a:rPr lang="en-US" dirty="0"/>
              <a:t>3.17]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982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speak coherently about the topic under discussion, employing eye contact, speaking rate, volume, enunciation, and the conventions of language to communicate ideas effectively.[3.30A]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353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Listening and Speaking / Teamwork. Students work productively with others in teams. Students continue to apply earlier standards with greater complexity.[3.31]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580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participate in teacher- and student-led discussions by posing and answering questions with appropriate detail and by providing suggestions that build upon the ideas of others.[3.31A]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724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plan a first draft by selecting a genre appropriate for conveying the intended meaning to an audience and generating ideas through a range of strategies (e.g., brainstorming, graphic organizers, logs, journals</a:t>
            </a:r>
            <a:r>
              <a:rPr lang="en-US" dirty="0" smtClean="0"/>
              <a:t>). [</a:t>
            </a:r>
            <a:r>
              <a:rPr lang="en-US" dirty="0"/>
              <a:t>3.17A]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057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develop drafts by categorizing ideas and organizing them into paragraphs.[3.17B]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8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revise drafts for coherence, organization, use of simple and compound sentences, and audience.[3.17C]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405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edit drafts for grammar, mechanics, and spelling using a teacher-developed rubric</a:t>
            </a:r>
            <a:r>
              <a:rPr lang="en-US" dirty="0" smtClean="0"/>
              <a:t>. [</a:t>
            </a:r>
            <a:r>
              <a:rPr lang="en-US" dirty="0"/>
              <a:t>3.17D]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740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publish written work for a specific audience.[3.17E]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504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Listening and Speaking / Listening. Students use comprehension skills to listen attentively to others in formal and informal settings. Students continue to apply earlier standards with greater complexity</a:t>
            </a:r>
            <a:r>
              <a:rPr lang="en-US" dirty="0" smtClean="0"/>
              <a:t>. [</a:t>
            </a:r>
            <a:r>
              <a:rPr lang="en-US" dirty="0"/>
              <a:t>3.29]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782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follow, restate, and give oral instructions that involve a series of related sequences of action.[3.29B]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095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Listening and Speaking / Speaking. Students speak clearly and to the point, using the conventions of language. Students continue to apply earlier standards with greater complexity.[3.30]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05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361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16</cp:revision>
  <dcterms:created xsi:type="dcterms:W3CDTF">2014-10-20T16:17:28Z</dcterms:created>
  <dcterms:modified xsi:type="dcterms:W3CDTF">2014-11-14T19:49:09Z</dcterms:modified>
</cp:coreProperties>
</file>